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5" r:id="rId4"/>
    <p:sldId id="264" r:id="rId5"/>
    <p:sldId id="257" r:id="rId6"/>
    <p:sldId id="258" r:id="rId7"/>
    <p:sldId id="266" r:id="rId8"/>
    <p:sldId id="25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849D-DA48-4CF2-A61A-5798447A57E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Тема «Народные промыслы»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3924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  <a:p>
            <a:pPr algn="ct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algn="just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объединять предметы во 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множество  по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определенному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свойству.</a:t>
            </a:r>
          </a:p>
          <a:p>
            <a:pPr marL="538163" algn="just">
              <a:buNone/>
            </a:pP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algn="r">
              <a:buNone/>
            </a:pP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 : Сычёва Н.Н.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c986dac0ab4ab7c55b5b757f70253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608512" cy="6227718"/>
          </a:xfrm>
        </p:spPr>
      </p:pic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137327" cy="637742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536504" cy="6241130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127979" cy="6223083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01208"/>
            <a:ext cx="936104" cy="11521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rodeckaya_rospis_20_09143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332656"/>
            <a:ext cx="4425977" cy="619268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855" r="15856" b="11161"/>
          <a:stretch>
            <a:fillRect/>
          </a:stretch>
        </p:blipFill>
        <p:spPr>
          <a:xfrm>
            <a:off x="2339752" y="307866"/>
            <a:ext cx="4464496" cy="621747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D8E936FCF0A67F7DB865590ACB728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686828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53744"/>
            <a:ext cx="3353348" cy="2304256"/>
          </a:xfrm>
          <a:prstGeom prst="rect">
            <a:avLst/>
          </a:prstGeom>
        </p:spPr>
      </p:pic>
      <p:pic>
        <p:nvPicPr>
          <p:cNvPr id="5" name="Рисунок 4" descr="7686828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822329"/>
            <a:ext cx="3523461" cy="203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вопрос.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правильного ответа играющий увидит увеличенное выбранное изображение.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ошибки играющий увидит  смайлик в слезах, от которого нужно вновь вернуться к текущему заданию, щелкнув  треугольник с  номером вопроса.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 игру и будьте внимательны!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удачи!!!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Какой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дымковской  росписи?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a6818b342244164_800x0_notris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1296144" cy="1835287"/>
          </a:xfrm>
          <a:prstGeom prst="rect">
            <a:avLst/>
          </a:prstGeom>
        </p:spPr>
      </p:pic>
      <p:pic>
        <p:nvPicPr>
          <p:cNvPr id="17" name="Рисунок 16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64704"/>
            <a:ext cx="1296144" cy="1872208"/>
          </a:xfrm>
          <a:prstGeom prst="rect">
            <a:avLst/>
          </a:prstGeom>
        </p:spPr>
      </p:pic>
      <p:pic>
        <p:nvPicPr>
          <p:cNvPr id="18" name="Рисунок 17" descr="дымк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14007"/>
          <a:stretch>
            <a:fillRect/>
          </a:stretch>
        </p:blipFill>
        <p:spPr>
          <a:xfrm>
            <a:off x="5004048" y="764704"/>
            <a:ext cx="1317309" cy="1865679"/>
          </a:xfrm>
          <a:prstGeom prst="rect">
            <a:avLst/>
          </a:prstGeom>
        </p:spPr>
      </p:pic>
      <p:pic>
        <p:nvPicPr>
          <p:cNvPr id="19" name="Рисунок 18" descr="9c986dac0ab4ab7c55b5b757f702533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764704"/>
            <a:ext cx="133214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Какой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росписи?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 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1330341" cy="1872207"/>
          </a:xfrm>
          <a:prstGeom prst="rect">
            <a:avLst/>
          </a:prstGeom>
        </p:spPr>
      </p:pic>
      <p:pic>
        <p:nvPicPr>
          <p:cNvPr id="9" name="Рисунок 8" descr="c1fa6b451d33343f7ca7425d0183905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836712"/>
            <a:ext cx="1306564" cy="1872208"/>
          </a:xfrm>
          <a:prstGeom prst="rect">
            <a:avLst/>
          </a:prstGeom>
        </p:spPr>
      </p:pic>
      <p:pic>
        <p:nvPicPr>
          <p:cNvPr id="10" name="Рисунок 9" descr="images (2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867031"/>
            <a:ext cx="1296144" cy="1841889"/>
          </a:xfrm>
          <a:prstGeom prst="rect">
            <a:avLst/>
          </a:prstGeom>
        </p:spPr>
      </p:pic>
      <p:pic>
        <p:nvPicPr>
          <p:cNvPr id="11" name="Рисунок 10" descr="images (3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836712"/>
            <a:ext cx="1296144" cy="1883717"/>
          </a:xfrm>
          <a:prstGeom prst="rect">
            <a:avLst/>
          </a:prstGeom>
        </p:spPr>
      </p:pic>
      <p:sp>
        <p:nvSpPr>
          <p:cNvPr id="13" name="Равнобедренный треугольник 12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otooboi-11413-hohloma-zakazposterov-ru_z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r="16002"/>
          <a:stretch>
            <a:fillRect/>
          </a:stretch>
        </p:blipFill>
        <p:spPr>
          <a:xfrm>
            <a:off x="683568" y="980728"/>
            <a:ext cx="1296144" cy="1728192"/>
          </a:xfrm>
          <a:prstGeom prst="rect">
            <a:avLst/>
          </a:prstGeom>
        </p:spPr>
      </p:pic>
      <p:pic>
        <p:nvPicPr>
          <p:cNvPr id="9" name="Рисунок 8" descr="unnamed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980728"/>
            <a:ext cx="1308515" cy="1800200"/>
          </a:xfrm>
          <a:prstGeom prst="rect">
            <a:avLst/>
          </a:prstGeom>
        </p:spPr>
      </p:pic>
      <p:pic>
        <p:nvPicPr>
          <p:cNvPr id="10" name="Рисунок 9" descr="images 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980728"/>
            <a:ext cx="1318813" cy="1800200"/>
          </a:xfrm>
          <a:prstGeom prst="rect">
            <a:avLst/>
          </a:prstGeom>
        </p:spPr>
      </p:pic>
      <p:pic>
        <p:nvPicPr>
          <p:cNvPr id="11" name="Рисунок 10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4470" t="4357"/>
          <a:stretch>
            <a:fillRect/>
          </a:stretch>
        </p:blipFill>
        <p:spPr>
          <a:xfrm rot="5400000">
            <a:off x="6918648" y="1226368"/>
            <a:ext cx="1728191" cy="1236911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Какой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хохломской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ab11852ca0c7b42b666397a478196f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225" y="1052736"/>
            <a:ext cx="1223937" cy="1750362"/>
          </a:xfrm>
          <a:prstGeom prst="rect">
            <a:avLst/>
          </a:prstGeom>
        </p:spPr>
      </p:pic>
      <p:pic>
        <p:nvPicPr>
          <p:cNvPr id="10" name="Рисунок 9" descr="gorodeckaya_rospis_20_0914321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745" y="1052736"/>
            <a:ext cx="1249687" cy="1728192"/>
          </a:xfrm>
          <a:prstGeom prst="rect">
            <a:avLst/>
          </a:prstGeom>
        </p:spPr>
      </p:pic>
      <p:pic>
        <p:nvPicPr>
          <p:cNvPr id="11" name="Рисунок 10" descr="post-946858-126106235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052736"/>
            <a:ext cx="1152128" cy="1759952"/>
          </a:xfrm>
          <a:prstGeom prst="rect">
            <a:avLst/>
          </a:prstGeom>
        </p:spPr>
      </p:pic>
      <p:pic>
        <p:nvPicPr>
          <p:cNvPr id="12" name="Рисунок 11" descr="img_3738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1052736"/>
            <a:ext cx="1224136" cy="177342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Какой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городецкой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Какой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aaa5b15a1f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8520" t="6545" r="8520" b="4570"/>
          <a:stretch>
            <a:fillRect/>
          </a:stretch>
        </p:blipFill>
        <p:spPr>
          <a:xfrm>
            <a:off x="827584" y="980728"/>
            <a:ext cx="1296144" cy="1800200"/>
          </a:xfrm>
          <a:prstGeom prst="rect">
            <a:avLst/>
          </a:prstGeom>
        </p:spPr>
      </p:pic>
      <p:pic>
        <p:nvPicPr>
          <p:cNvPr id="9" name="Рисунок 8" descr="146114438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947C"/>
              </a:clrFrom>
              <a:clrTo>
                <a:srgbClr val="A8947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052736"/>
            <a:ext cx="1207349" cy="1809860"/>
          </a:xfrm>
          <a:prstGeom prst="rect">
            <a:avLst/>
          </a:prstGeom>
        </p:spPr>
      </p:pic>
      <p:pic>
        <p:nvPicPr>
          <p:cNvPr id="10" name="Рисунок 9" descr="3xaGVbbY4_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980728"/>
            <a:ext cx="1466106" cy="1819994"/>
          </a:xfrm>
          <a:prstGeom prst="rect">
            <a:avLst/>
          </a:prstGeom>
        </p:spPr>
      </p:pic>
      <p:pic>
        <p:nvPicPr>
          <p:cNvPr id="11" name="Рисунок 10" descr="gorodeckaya_rospis_20_09143217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052736"/>
            <a:ext cx="1301758" cy="1800200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46500" r="-2499" b="31864"/>
          <a:stretch>
            <a:fillRect/>
          </a:stretch>
        </p:blipFill>
        <p:spPr>
          <a:xfrm>
            <a:off x="755576" y="836712"/>
            <a:ext cx="1351006" cy="1773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1800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res65wz65wu6s3s2fty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68849" r="9551" b="30216"/>
          <a:stretch>
            <a:fillRect/>
          </a:stretch>
        </p:blipFill>
        <p:spPr>
          <a:xfrm>
            <a:off x="7164288" y="836712"/>
            <a:ext cx="1200133" cy="1800200"/>
          </a:xfrm>
          <a:prstGeom prst="rect">
            <a:avLst/>
          </a:prstGeom>
        </p:spPr>
      </p:pic>
      <p:pic>
        <p:nvPicPr>
          <p:cNvPr id="18" name="Рисунок 17" descr="Без названия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836712"/>
            <a:ext cx="1224136" cy="1800200"/>
          </a:xfrm>
          <a:prstGeom prst="rect">
            <a:avLst/>
          </a:prstGeom>
        </p:spPr>
      </p:pic>
      <p:pic>
        <p:nvPicPr>
          <p:cNvPr id="19" name="Рисунок 18" descr="depositphotos_56816289-stock-photo-gzhel-style-fra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13263" r="11582"/>
          <a:stretch>
            <a:fillRect/>
          </a:stretch>
        </p:blipFill>
        <p:spPr>
          <a:xfrm>
            <a:off x="5076056" y="836712"/>
            <a:ext cx="1224136" cy="18002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06489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Какой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фрагмент не относится к гжельской росписи? 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-1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400600" cy="5400600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Равнобедренный треугольник 5">
            <a:hlinkClick r:id="rId4" action="ppaction://hlinksldjump"/>
          </p:cNvPr>
          <p:cNvSpPr/>
          <p:nvPr/>
        </p:nvSpPr>
        <p:spPr>
          <a:xfrm>
            <a:off x="2051720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3419872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4788024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Равнобедренный треугольник 8">
            <a:hlinkClick r:id="rId7" action="ppaction://hlinksldjump"/>
          </p:cNvPr>
          <p:cNvSpPr/>
          <p:nvPr/>
        </p:nvSpPr>
        <p:spPr>
          <a:xfrm>
            <a:off x="61561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Равнобедренный треугольник 9">
            <a:hlinkClick r:id="rId8" action="ppaction://hlinksldjump"/>
          </p:cNvPr>
          <p:cNvSpPr/>
          <p:nvPr/>
        </p:nvSpPr>
        <p:spPr>
          <a:xfrm>
            <a:off x="7524328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«Народные промыслы»</vt:lpstr>
      <vt:lpstr>Правила игры:</vt:lpstr>
      <vt:lpstr>1. Какой фрагмент не относится к дымковской  росписи?</vt:lpstr>
      <vt:lpstr>2. Какой фрагмент не относится к  филимоновской росписи?</vt:lpstr>
      <vt:lpstr>3. Какой фрагмент не относится к хохломской  росписи? </vt:lpstr>
      <vt:lpstr>4. Какой фрагмент не относится к городецкой  росписи? </vt:lpstr>
      <vt:lpstr>5. Какой фрагмент не относится к жостовской  росписи? </vt:lpstr>
      <vt:lpstr>6. Какой фрагмент не относится к гжельской росписи?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«Народные промыслы»</dc:title>
  <dc:creator>HP</dc:creator>
  <cp:lastModifiedBy>HP</cp:lastModifiedBy>
  <cp:revision>9</cp:revision>
  <dcterms:created xsi:type="dcterms:W3CDTF">2020-11-16T19:01:58Z</dcterms:created>
  <dcterms:modified xsi:type="dcterms:W3CDTF">2020-11-17T18:12:44Z</dcterms:modified>
</cp:coreProperties>
</file>